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59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06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38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31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29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1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20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40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03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23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68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877E-6E7E-455B-8B48-F839D2536A91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D46E-649B-4141-AC48-E365A334E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47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2" y="164263"/>
            <a:ext cx="5924564" cy="93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3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611" t="8201" r="5425" b="3740"/>
          <a:stretch/>
        </p:blipFill>
        <p:spPr>
          <a:xfrm>
            <a:off x="0" y="238540"/>
            <a:ext cx="6858000" cy="93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9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A4 (21x29,7 cm)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Aluzzi Daniela</dc:creator>
  <cp:lastModifiedBy>Aluzzi Daniela</cp:lastModifiedBy>
  <cp:revision>2</cp:revision>
  <dcterms:created xsi:type="dcterms:W3CDTF">2020-03-08T15:41:42Z</dcterms:created>
  <dcterms:modified xsi:type="dcterms:W3CDTF">2020-03-08T15:44:10Z</dcterms:modified>
</cp:coreProperties>
</file>